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BAB1-F5D3-45CE-AAB6-74A5351C8006}" type="datetimeFigureOut">
              <a:rPr lang="nl-NL" smtClean="0"/>
              <a:t>5-4-2013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514A-94BA-47A7-BD95-8208A76FC9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5498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BAB1-F5D3-45CE-AAB6-74A5351C8006}" type="datetimeFigureOut">
              <a:rPr lang="nl-NL" smtClean="0"/>
              <a:t>5-4-2013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514A-94BA-47A7-BD95-8208A76FC9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3036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BAB1-F5D3-45CE-AAB6-74A5351C8006}" type="datetimeFigureOut">
              <a:rPr lang="nl-NL" smtClean="0"/>
              <a:t>5-4-2013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514A-94BA-47A7-BD95-8208A76FC9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7886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BAB1-F5D3-45CE-AAB6-74A5351C8006}" type="datetimeFigureOut">
              <a:rPr lang="nl-NL" smtClean="0"/>
              <a:t>5-4-2013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514A-94BA-47A7-BD95-8208A76FC9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621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BAB1-F5D3-45CE-AAB6-74A5351C8006}" type="datetimeFigureOut">
              <a:rPr lang="nl-NL" smtClean="0"/>
              <a:t>5-4-2013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514A-94BA-47A7-BD95-8208A76FC9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831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BAB1-F5D3-45CE-AAB6-74A5351C8006}" type="datetimeFigureOut">
              <a:rPr lang="nl-NL" smtClean="0"/>
              <a:t>5-4-2013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514A-94BA-47A7-BD95-8208A76FC9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4967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BAB1-F5D3-45CE-AAB6-74A5351C8006}" type="datetimeFigureOut">
              <a:rPr lang="nl-NL" smtClean="0"/>
              <a:t>5-4-2013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514A-94BA-47A7-BD95-8208A76FC9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08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BAB1-F5D3-45CE-AAB6-74A5351C8006}" type="datetimeFigureOut">
              <a:rPr lang="nl-NL" smtClean="0"/>
              <a:t>5-4-2013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514A-94BA-47A7-BD95-8208A76FC9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148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BAB1-F5D3-45CE-AAB6-74A5351C8006}" type="datetimeFigureOut">
              <a:rPr lang="nl-NL" smtClean="0"/>
              <a:t>5-4-2013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514A-94BA-47A7-BD95-8208A76FC9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608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BAB1-F5D3-45CE-AAB6-74A5351C8006}" type="datetimeFigureOut">
              <a:rPr lang="nl-NL" smtClean="0"/>
              <a:t>5-4-2013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514A-94BA-47A7-BD95-8208A76FC9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595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BAB1-F5D3-45CE-AAB6-74A5351C8006}" type="datetimeFigureOut">
              <a:rPr lang="nl-NL" smtClean="0"/>
              <a:t>5-4-2013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514A-94BA-47A7-BD95-8208A76FC9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545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DBAB1-F5D3-45CE-AAB6-74A5351C8006}" type="datetimeFigureOut">
              <a:rPr lang="nl-NL" smtClean="0"/>
              <a:t>5-4-2013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1514A-94BA-47A7-BD95-8208A76FC9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340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youtube.com/watch?v=AiMqDhZvhf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80727"/>
          </a:xfrm>
        </p:spPr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Telefoons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436096" y="3770771"/>
            <a:ext cx="72008" cy="1705744"/>
          </a:xfrm>
        </p:spPr>
        <p:txBody>
          <a:bodyPr>
            <a:normAutofit fontScale="92500" lnSpcReduction="20000"/>
          </a:bodyPr>
          <a:lstStyle/>
          <a:p>
            <a:r>
              <a:rPr lang="nl-NL" dirty="0" err="1" smtClean="0"/>
              <a:t>jjjj</a:t>
            </a:r>
            <a:endParaRPr lang="nl-NL" dirty="0"/>
          </a:p>
        </p:txBody>
      </p:sp>
      <p:pic>
        <p:nvPicPr>
          <p:cNvPr id="1026" name="Picture 2" descr="http://iphone6web.nl/wp-content/uploads/2013/03/iphone5-150x15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425" y="1340767"/>
            <a:ext cx="4981575" cy="498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835696" y="4149080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rgbClr val="FF0000"/>
                </a:solidFill>
              </a:rPr>
              <a:t>Celil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err="1" smtClean="0">
                <a:solidFill>
                  <a:srgbClr val="FF0000"/>
                </a:solidFill>
              </a:rPr>
              <a:t>Toker</a:t>
            </a:r>
            <a:endParaRPr lang="nl-NL" dirty="0" smtClean="0">
              <a:solidFill>
                <a:srgbClr val="FF0000"/>
              </a:solidFill>
            </a:endParaRPr>
          </a:p>
          <a:p>
            <a:r>
              <a:rPr lang="nl-NL" dirty="0" smtClean="0">
                <a:solidFill>
                  <a:srgbClr val="FF0000"/>
                </a:solidFill>
              </a:rPr>
              <a:t>Valentijnschool  6b       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547664" y="4795411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Rotterdam </a:t>
            </a:r>
            <a:r>
              <a:rPr lang="nl-NL" dirty="0" err="1" smtClean="0">
                <a:solidFill>
                  <a:srgbClr val="FF0000"/>
                </a:solidFill>
              </a:rPr>
              <a:t>gijsingstraat</a:t>
            </a:r>
            <a:r>
              <a:rPr lang="nl-NL" dirty="0" smtClean="0">
                <a:solidFill>
                  <a:srgbClr val="FF0000"/>
                </a:solidFill>
              </a:rPr>
              <a:t> 51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69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1691680" y="2348880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                                                      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755576" y="260648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800" u="sng" dirty="0" smtClean="0">
                <a:solidFill>
                  <a:srgbClr val="FF0000"/>
                </a:solidFill>
              </a:rPr>
              <a:t>Geschiedenis</a:t>
            </a:r>
            <a:endParaRPr lang="nl-NL" sz="4800" u="sng" dirty="0">
              <a:solidFill>
                <a:srgbClr val="FF000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971600" y="1702549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 uitvinder van de eerste telefoon was</a:t>
            </a:r>
            <a:r>
              <a:rPr lang="nl-NL" i="1" u="sng" dirty="0" smtClean="0">
                <a:solidFill>
                  <a:srgbClr val="FF0000"/>
                </a:solidFill>
              </a:rPr>
              <a:t> Alexander </a:t>
            </a:r>
            <a:r>
              <a:rPr lang="nl-NL" i="1" u="sng" dirty="0" err="1" smtClean="0">
                <a:solidFill>
                  <a:srgbClr val="FF0000"/>
                </a:solidFill>
              </a:rPr>
              <a:t>Graham</a:t>
            </a:r>
            <a:r>
              <a:rPr lang="nl-NL" i="1" u="sng" dirty="0" smtClean="0">
                <a:solidFill>
                  <a:srgbClr val="FF0000"/>
                </a:solidFill>
              </a:rPr>
              <a:t> Bell.</a:t>
            </a:r>
          </a:p>
          <a:p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13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22</Words>
  <Application>Microsoft Office PowerPoint</Application>
  <PresentationFormat>Diavoorstelling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Telefoons</vt:lpstr>
      <vt:lpstr>PowerPoint-presentatie</vt:lpstr>
    </vt:vector>
  </TitlesOfParts>
  <Company>StationtoStation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Telefoons</dc:title>
  <dc:creator>celil414</dc:creator>
  <cp:lastModifiedBy>celil414</cp:lastModifiedBy>
  <cp:revision>4</cp:revision>
  <dcterms:created xsi:type="dcterms:W3CDTF">2013-04-05T11:05:50Z</dcterms:created>
  <dcterms:modified xsi:type="dcterms:W3CDTF">2013-04-05T11:45:00Z</dcterms:modified>
</cp:coreProperties>
</file>